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Default Extension="wav" ContentType="audio/wav"/>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Default Extension="jpeg" ContentType="image/jpeg"/>
  <Override PartName="/ppt/slideLayouts/slideLayout3.xml" ContentType="application/vnd.openxmlformats-officedocument.presentationml.slideLayout+xml"/>
  <Override PartName="/ppt/notesSlides/notesSlide17.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828" r:id="rId1"/>
  </p:sldMasterIdLst>
  <p:notesMasterIdLst>
    <p:notesMasterId r:id="rId21"/>
  </p:notesMasterIdLst>
  <p:sldIdLst>
    <p:sldId id="256" r:id="rId2"/>
    <p:sldId id="257" r:id="rId3"/>
    <p:sldId id="278" r:id="rId4"/>
    <p:sldId id="258" r:id="rId5"/>
    <p:sldId id="259" r:id="rId6"/>
    <p:sldId id="269" r:id="rId7"/>
    <p:sldId id="270" r:id="rId8"/>
    <p:sldId id="271" r:id="rId9"/>
    <p:sldId id="272" r:id="rId10"/>
    <p:sldId id="273" r:id="rId11"/>
    <p:sldId id="274" r:id="rId12"/>
    <p:sldId id="275" r:id="rId13"/>
    <p:sldId id="276" r:id="rId14"/>
    <p:sldId id="277" r:id="rId15"/>
    <p:sldId id="260" r:id="rId16"/>
    <p:sldId id="261" r:id="rId17"/>
    <p:sldId id="263" r:id="rId18"/>
    <p:sldId id="264" r:id="rId19"/>
    <p:sldId id="265" r:id="rId20"/>
  </p:sldIdLst>
  <p:sldSz cx="9144000" cy="6858000" type="screen4x3"/>
  <p:notesSz cx="6858000" cy="9144000"/>
  <p:defaultTextStyle>
    <a:defPPr>
      <a:defRPr lang="ar-SA"/>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84380"/>
    <p:restoredTop sz="94660"/>
  </p:normalViewPr>
  <p:slideViewPr>
    <p:cSldViewPr>
      <p:cViewPr varScale="1">
        <p:scale>
          <a:sx n="69" d="100"/>
          <a:sy n="69" d="100"/>
        </p:scale>
        <p:origin x="-546" y="-10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audio1.wav>
</file>

<file path=ppt/media/image1.jpeg>
</file>

<file path=ppt/media/image2.jpeg>
</file>

<file path=ppt/media/image3.gi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3886200" y="0"/>
            <a:ext cx="2971800" cy="457200"/>
          </a:xfrm>
          <a:prstGeom prst="rect">
            <a:avLst/>
          </a:prstGeom>
        </p:spPr>
        <p:txBody>
          <a:bodyPr vert="horz" lIns="91440" tIns="45720" rIns="91440" bIns="45720" rtlCol="1"/>
          <a:lstStyle>
            <a:lvl1pPr algn="r">
              <a:defRPr sz="1200"/>
            </a:lvl1pPr>
          </a:lstStyle>
          <a:p>
            <a:endParaRPr lang="ar-SA"/>
          </a:p>
        </p:txBody>
      </p:sp>
      <p:sp>
        <p:nvSpPr>
          <p:cNvPr id="3" name="عنصر نائب للتاريخ 2"/>
          <p:cNvSpPr>
            <a:spLocks noGrp="1"/>
          </p:cNvSpPr>
          <p:nvPr>
            <p:ph type="dt" idx="1"/>
          </p:nvPr>
        </p:nvSpPr>
        <p:spPr>
          <a:xfrm>
            <a:off x="1588" y="0"/>
            <a:ext cx="2971800" cy="457200"/>
          </a:xfrm>
          <a:prstGeom prst="rect">
            <a:avLst/>
          </a:prstGeom>
        </p:spPr>
        <p:txBody>
          <a:bodyPr vert="horz" lIns="91440" tIns="45720" rIns="91440" bIns="45720" rtlCol="1"/>
          <a:lstStyle>
            <a:lvl1pPr algn="l">
              <a:defRPr sz="1200"/>
            </a:lvl1pPr>
          </a:lstStyle>
          <a:p>
            <a:fld id="{E7AF9E99-A0B8-471F-94BB-3EB936645182}" type="datetimeFigureOut">
              <a:rPr lang="ar-SA" smtClean="0"/>
              <a:pPr/>
              <a:t>07/10/1428</a:t>
            </a:fld>
            <a:endParaRPr lang="ar-SA"/>
          </a:p>
        </p:txBody>
      </p:sp>
      <p:sp>
        <p:nvSpPr>
          <p:cNvPr id="4" name="عنصر نائب لصورة الشريحة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1" anchor="ctr"/>
          <a:lstStyle/>
          <a:p>
            <a:endParaRPr lang="ar-SA"/>
          </a:p>
        </p:txBody>
      </p:sp>
      <p:sp>
        <p:nvSpPr>
          <p:cNvPr id="5" name="عنصر نائب للملاحظات 4"/>
          <p:cNvSpPr>
            <a:spLocks noGrp="1"/>
          </p:cNvSpPr>
          <p:nvPr>
            <p:ph type="body" sz="quarter" idx="3"/>
          </p:nvPr>
        </p:nvSpPr>
        <p:spPr>
          <a:xfrm>
            <a:off x="685800" y="4343400"/>
            <a:ext cx="5486400" cy="4114800"/>
          </a:xfrm>
          <a:prstGeom prst="rect">
            <a:avLst/>
          </a:prstGeom>
        </p:spPr>
        <p:txBody>
          <a:bodyPr vert="horz" lIns="91440" tIns="45720" rIns="91440" bIns="45720" rtlCol="1">
            <a:normAutofit/>
          </a:bodyPr>
          <a:lstStyle/>
          <a:p>
            <a:pPr lvl="0"/>
            <a:r>
              <a:rPr lang="ar-SA" smtClean="0"/>
              <a:t>انقر لتحرير أنماط النص الرئيسي</a:t>
            </a:r>
          </a:p>
          <a:p>
            <a:pPr lvl="1"/>
            <a:r>
              <a:rPr lang="ar-SA" smtClean="0"/>
              <a:t>المستوى الثاني</a:t>
            </a:r>
          </a:p>
          <a:p>
            <a:pPr lvl="2"/>
            <a:r>
              <a:rPr lang="ar-SA" smtClean="0"/>
              <a:t>المستوى الثالث</a:t>
            </a:r>
          </a:p>
          <a:p>
            <a:pPr lvl="3"/>
            <a:r>
              <a:rPr lang="ar-SA" smtClean="0"/>
              <a:t>المستوى الرابع</a:t>
            </a:r>
          </a:p>
          <a:p>
            <a:pPr lvl="4"/>
            <a:r>
              <a:rPr lang="ar-SA" smtClean="0"/>
              <a:t>المستوى الخامس</a:t>
            </a:r>
            <a:endParaRPr lang="ar-SA"/>
          </a:p>
        </p:txBody>
      </p:sp>
      <p:sp>
        <p:nvSpPr>
          <p:cNvPr id="6" name="عنصر نائب للتذييل 5"/>
          <p:cNvSpPr>
            <a:spLocks noGrp="1"/>
          </p:cNvSpPr>
          <p:nvPr>
            <p:ph type="ftr" sz="quarter" idx="4"/>
          </p:nvPr>
        </p:nvSpPr>
        <p:spPr>
          <a:xfrm>
            <a:off x="3886200" y="8685213"/>
            <a:ext cx="2971800" cy="457200"/>
          </a:xfrm>
          <a:prstGeom prst="rect">
            <a:avLst/>
          </a:prstGeom>
        </p:spPr>
        <p:txBody>
          <a:bodyPr vert="horz" lIns="91440" tIns="45720" rIns="91440" bIns="45720" rtlCol="1" anchor="b"/>
          <a:lstStyle>
            <a:lvl1pPr algn="r">
              <a:defRPr sz="1200"/>
            </a:lvl1pPr>
          </a:lstStyle>
          <a:p>
            <a:endParaRPr lang="ar-SA"/>
          </a:p>
        </p:txBody>
      </p:sp>
      <p:sp>
        <p:nvSpPr>
          <p:cNvPr id="7" name="عنصر نائب لرقم الشريحة 6"/>
          <p:cNvSpPr>
            <a:spLocks noGrp="1"/>
          </p:cNvSpPr>
          <p:nvPr>
            <p:ph type="sldNum" sz="quarter" idx="5"/>
          </p:nvPr>
        </p:nvSpPr>
        <p:spPr>
          <a:xfrm>
            <a:off x="1588" y="8685213"/>
            <a:ext cx="2971800" cy="457200"/>
          </a:xfrm>
          <a:prstGeom prst="rect">
            <a:avLst/>
          </a:prstGeom>
        </p:spPr>
        <p:txBody>
          <a:bodyPr vert="horz" lIns="91440" tIns="45720" rIns="91440" bIns="45720" rtlCol="1" anchor="b"/>
          <a:lstStyle>
            <a:lvl1pPr algn="l">
              <a:defRPr sz="1200"/>
            </a:lvl1pPr>
          </a:lstStyle>
          <a:p>
            <a:fld id="{D2345EB9-1F63-472A-B5FA-96B9D7F157CD}" type="slidenum">
              <a:rPr lang="ar-SA" smtClean="0"/>
              <a:pPr/>
              <a:t>‹#›</a:t>
            </a:fld>
            <a:endParaRPr lang="ar-SA"/>
          </a:p>
        </p:txBody>
      </p:sp>
    </p:spTree>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a:t>
            </a:fld>
            <a:endParaRPr lang="ar-SA"/>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10</a:t>
            </a:fld>
            <a:endParaRPr lang="ar-S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11</a:t>
            </a:fld>
            <a:endParaRPr lang="ar-S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12</a:t>
            </a:fld>
            <a:endParaRPr lang="ar-S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13</a:t>
            </a:fld>
            <a:endParaRPr lang="ar-S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14</a:t>
            </a:fld>
            <a:endParaRPr lang="ar-S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15</a:t>
            </a:fld>
            <a:endParaRPr lang="ar-S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16</a:t>
            </a:fld>
            <a:endParaRPr lang="ar-S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17</a:t>
            </a:fld>
            <a:endParaRPr lang="ar-S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18</a:t>
            </a:fld>
            <a:endParaRPr lang="ar-SA"/>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19</a:t>
            </a:fld>
            <a:endParaRPr lang="ar-S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2</a:t>
            </a:fld>
            <a:endParaRPr lang="ar-S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3</a:t>
            </a:fld>
            <a:endParaRPr lang="ar-S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4</a:t>
            </a:fld>
            <a:endParaRPr lang="ar-S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5</a:t>
            </a:fld>
            <a:endParaRPr lang="ar-S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6</a:t>
            </a:fld>
            <a:endParaRPr lang="ar-S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7</a:t>
            </a:fld>
            <a:endParaRPr lang="ar-S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8</a:t>
            </a:fld>
            <a:endParaRPr lang="ar-S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صر نائب لصورة الشريحة 1"/>
          <p:cNvSpPr>
            <a:spLocks noGrp="1" noRot="1" noChangeAspect="1"/>
          </p:cNvSpPr>
          <p:nvPr>
            <p:ph type="sldImg"/>
          </p:nvPr>
        </p:nvSpPr>
        <p:spPr/>
      </p:sp>
      <p:sp>
        <p:nvSpPr>
          <p:cNvPr id="3" name="عنصر نائب للملاحظات 2"/>
          <p:cNvSpPr>
            <a:spLocks noGrp="1"/>
          </p:cNvSpPr>
          <p:nvPr>
            <p:ph type="body" idx="1"/>
          </p:nvPr>
        </p:nvSpPr>
        <p:spPr/>
        <p:txBody>
          <a:bodyPr>
            <a:normAutofit/>
          </a:bodyPr>
          <a:lstStyle/>
          <a:p>
            <a:pPr algn="l"/>
            <a:r>
              <a:rPr lang="en-US" dirty="0" smtClean="0"/>
              <a:t>What </a:t>
            </a:r>
            <a:r>
              <a:rPr lang="en-US" smtClean="0"/>
              <a:t>Is Google </a:t>
            </a:r>
            <a:r>
              <a:rPr lang="en-US" dirty="0" err="1" smtClean="0"/>
              <a:t>Adsense</a:t>
            </a:r>
            <a:endParaRPr lang="ar-SA" dirty="0"/>
          </a:p>
        </p:txBody>
      </p:sp>
      <p:sp>
        <p:nvSpPr>
          <p:cNvPr id="4" name="عنصر نائب لرقم الشريحة 3"/>
          <p:cNvSpPr>
            <a:spLocks noGrp="1"/>
          </p:cNvSpPr>
          <p:nvPr>
            <p:ph type="sldNum" sz="quarter" idx="10"/>
          </p:nvPr>
        </p:nvSpPr>
        <p:spPr/>
        <p:txBody>
          <a:bodyPr/>
          <a:lstStyle/>
          <a:p>
            <a:fld id="{D2345EB9-1F63-472A-B5FA-96B9D7F157CD}" type="slidenum">
              <a:rPr lang="ar-SA" smtClean="0"/>
              <a:pPr/>
              <a:t>9</a:t>
            </a:fld>
            <a:endParaRPr lang="ar-SA"/>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شريحة عنوان">
    <p:spTree>
      <p:nvGrpSpPr>
        <p:cNvPr id="1" name=""/>
        <p:cNvGrpSpPr/>
        <p:nvPr/>
      </p:nvGrpSpPr>
      <p:grpSpPr>
        <a:xfrm>
          <a:off x="0" y="0"/>
          <a:ext cx="0" cy="0"/>
          <a:chOff x="0" y="0"/>
          <a:chExt cx="0" cy="0"/>
        </a:xfrm>
      </p:grpSpPr>
      <p:sp>
        <p:nvSpPr>
          <p:cNvPr id="9" name="عنوان فرعي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ar-SA" smtClean="0"/>
              <a:t>انقر لتحرير نمط العنوان الثانوي الرئيسي</a:t>
            </a:r>
            <a:endParaRPr kumimoji="0" lang="en-US"/>
          </a:p>
        </p:txBody>
      </p:sp>
      <p:sp>
        <p:nvSpPr>
          <p:cNvPr id="28" name="عنوان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ar-SA" smtClean="0"/>
              <a:t>انقر لتحرير نمط العنوان الرئيسي</a:t>
            </a:r>
            <a:endParaRPr kumimoji="0" lang="en-US"/>
          </a:p>
        </p:txBody>
      </p:sp>
      <p:cxnSp>
        <p:nvCxnSpPr>
          <p:cNvPr id="8" name="رابط مستقيم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رابط مستقيم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شكل بيضاوي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عنصر نائب للتاريخ 14"/>
          <p:cNvSpPr>
            <a:spLocks noGrp="1"/>
          </p:cNvSpPr>
          <p:nvPr>
            <p:ph type="dt" sz="half" idx="10"/>
          </p:nvPr>
        </p:nvSpPr>
        <p:spPr/>
        <p:txBody>
          <a:bodyPr/>
          <a:lstStyle/>
          <a:p>
            <a:fld id="{78E7D1C3-EF8A-42DA-8F38-821AA6A8E059}" type="datetimeFigureOut">
              <a:rPr lang="ar-SA" smtClean="0"/>
              <a:pPr/>
              <a:t>07/10/1428</a:t>
            </a:fld>
            <a:endParaRPr lang="ar-SA"/>
          </a:p>
        </p:txBody>
      </p:sp>
      <p:sp>
        <p:nvSpPr>
          <p:cNvPr id="16" name="عنصر نائب لرقم الشريحة 15"/>
          <p:cNvSpPr>
            <a:spLocks noGrp="1"/>
          </p:cNvSpPr>
          <p:nvPr>
            <p:ph type="sldNum" sz="quarter" idx="11"/>
          </p:nvPr>
        </p:nvSpPr>
        <p:spPr/>
        <p:txBody>
          <a:bodyPr/>
          <a:lstStyle/>
          <a:p>
            <a:fld id="{F5F7CBDF-9379-4D9B-A85F-8CF6737B6461}" type="slidenum">
              <a:rPr lang="ar-SA" smtClean="0"/>
              <a:pPr/>
              <a:t>‹#›</a:t>
            </a:fld>
            <a:endParaRPr lang="ar-SA"/>
          </a:p>
        </p:txBody>
      </p:sp>
      <p:sp>
        <p:nvSpPr>
          <p:cNvPr id="17" name="عنصر نائب للتذييل 16"/>
          <p:cNvSpPr>
            <a:spLocks noGrp="1"/>
          </p:cNvSpPr>
          <p:nvPr>
            <p:ph type="ftr" sz="quarter" idx="12"/>
          </p:nvPr>
        </p:nvSpPr>
        <p:spPr/>
        <p:txBody>
          <a:bodyPr/>
          <a:lstStyle/>
          <a:p>
            <a:endParaRPr lang="ar-S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2" name="عنوان 1"/>
          <p:cNvSpPr>
            <a:spLocks noGrp="1"/>
          </p:cNvSpPr>
          <p:nvPr>
            <p:ph type="title"/>
          </p:nvPr>
        </p:nvSpPr>
        <p:spPr/>
        <p:txBody>
          <a:bodyPr/>
          <a:lstStyle/>
          <a:p>
            <a:r>
              <a:rPr kumimoji="0" lang="ar-SA" smtClean="0"/>
              <a:t>انقر لتحرير نمط العنوان الرئيسي</a:t>
            </a:r>
            <a:endParaRPr kumimoji="0" lang="en-US"/>
          </a:p>
        </p:txBody>
      </p:sp>
      <p:sp>
        <p:nvSpPr>
          <p:cNvPr id="3" name="عنصر نائب للعنوان العمودي 2"/>
          <p:cNvSpPr>
            <a:spLocks noGrp="1"/>
          </p:cNvSpPr>
          <p:nvPr>
            <p:ph type="body" orient="vert" idx="1"/>
          </p:nvPr>
        </p:nvSpPr>
        <p:spPr/>
        <p:txBody>
          <a:bodyPr vert="eaVer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تاريخ 3"/>
          <p:cNvSpPr>
            <a:spLocks noGrp="1"/>
          </p:cNvSpPr>
          <p:nvPr>
            <p:ph type="dt" sz="half" idx="10"/>
          </p:nvPr>
        </p:nvSpPr>
        <p:spPr/>
        <p:txBody>
          <a:bodyPr/>
          <a:lstStyle/>
          <a:p>
            <a:fld id="{78E7D1C3-EF8A-42DA-8F38-821AA6A8E059}" type="datetimeFigureOut">
              <a:rPr lang="ar-SA" smtClean="0"/>
              <a:pPr/>
              <a:t>07/10/1428</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2" name="عنوان عمودي 1"/>
          <p:cNvSpPr>
            <a:spLocks noGrp="1"/>
          </p:cNvSpPr>
          <p:nvPr>
            <p:ph type="title" orient="vert"/>
          </p:nvPr>
        </p:nvSpPr>
        <p:spPr>
          <a:xfrm>
            <a:off x="6629400" y="274638"/>
            <a:ext cx="2057400" cy="5851525"/>
          </a:xfrm>
        </p:spPr>
        <p:txBody>
          <a:bodyPr vert="eaVert"/>
          <a:lstStyle/>
          <a:p>
            <a:r>
              <a:rPr kumimoji="0" lang="ar-SA" smtClean="0"/>
              <a:t>انقر لتحرير نمط العنوان الرئيسي</a:t>
            </a:r>
            <a:endParaRPr kumimoji="0" lang="en-US"/>
          </a:p>
        </p:txBody>
      </p:sp>
      <p:sp>
        <p:nvSpPr>
          <p:cNvPr id="3" name="عنصر نائب للعنوان العمودي 2"/>
          <p:cNvSpPr>
            <a:spLocks noGrp="1"/>
          </p:cNvSpPr>
          <p:nvPr>
            <p:ph type="body" orient="vert" idx="1"/>
          </p:nvPr>
        </p:nvSpPr>
        <p:spPr>
          <a:xfrm>
            <a:off x="457200" y="274638"/>
            <a:ext cx="6019800" cy="5851525"/>
          </a:xfrm>
        </p:spPr>
        <p:txBody>
          <a:bodyPr vert="eaVert"/>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4" name="عنصر نائب للتاريخ 3"/>
          <p:cNvSpPr>
            <a:spLocks noGrp="1"/>
          </p:cNvSpPr>
          <p:nvPr>
            <p:ph type="dt" sz="half" idx="10"/>
          </p:nvPr>
        </p:nvSpPr>
        <p:spPr/>
        <p:txBody>
          <a:bodyPr/>
          <a:lstStyle/>
          <a:p>
            <a:fld id="{78E7D1C3-EF8A-42DA-8F38-821AA6A8E059}" type="datetimeFigureOut">
              <a:rPr lang="ar-SA" smtClean="0"/>
              <a:pPr/>
              <a:t>07/10/1428</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sp>
        <p:nvSpPr>
          <p:cNvPr id="9" name="عنصر نائب للمحتوى 8"/>
          <p:cNvSpPr>
            <a:spLocks noGrp="1"/>
          </p:cNvSpPr>
          <p:nvPr>
            <p:ph idx="1"/>
          </p:nvPr>
        </p:nvSpPr>
        <p:spPr>
          <a:xfrm>
            <a:off x="457200" y="1524000"/>
            <a:ext cx="8229600" cy="4572000"/>
          </a:xfrm>
        </p:spPr>
        <p:txBody>
          <a:body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14" name="عنصر نائب للتاريخ 13"/>
          <p:cNvSpPr>
            <a:spLocks noGrp="1"/>
          </p:cNvSpPr>
          <p:nvPr>
            <p:ph type="dt" sz="half" idx="14"/>
          </p:nvPr>
        </p:nvSpPr>
        <p:spPr/>
        <p:txBody>
          <a:bodyPr/>
          <a:lstStyle/>
          <a:p>
            <a:fld id="{78E7D1C3-EF8A-42DA-8F38-821AA6A8E059}" type="datetimeFigureOut">
              <a:rPr lang="ar-SA" smtClean="0"/>
              <a:pPr/>
              <a:t>07/10/1428</a:t>
            </a:fld>
            <a:endParaRPr lang="ar-SA"/>
          </a:p>
        </p:txBody>
      </p:sp>
      <p:sp>
        <p:nvSpPr>
          <p:cNvPr id="15" name="عنصر نائب لرقم الشريحة 14"/>
          <p:cNvSpPr>
            <a:spLocks noGrp="1"/>
          </p:cNvSpPr>
          <p:nvPr>
            <p:ph type="sldNum" sz="quarter" idx="15"/>
          </p:nvPr>
        </p:nvSpPr>
        <p:spPr/>
        <p:txBody>
          <a:bodyPr/>
          <a:lstStyle>
            <a:lvl1pPr algn="ctr">
              <a:defRPr/>
            </a:lvl1pPr>
          </a:lstStyle>
          <a:p>
            <a:fld id="{F5F7CBDF-9379-4D9B-A85F-8CF6737B6461}" type="slidenum">
              <a:rPr lang="ar-SA" smtClean="0"/>
              <a:pPr/>
              <a:t>‹#›</a:t>
            </a:fld>
            <a:endParaRPr lang="ar-SA"/>
          </a:p>
        </p:txBody>
      </p:sp>
      <p:sp>
        <p:nvSpPr>
          <p:cNvPr id="16" name="عنصر نائب للتذييل 15"/>
          <p:cNvSpPr>
            <a:spLocks noGrp="1"/>
          </p:cNvSpPr>
          <p:nvPr>
            <p:ph type="ftr" sz="quarter" idx="16"/>
          </p:nvPr>
        </p:nvSpPr>
        <p:spPr/>
        <p:txBody>
          <a:bodyPr/>
          <a:lstStyle/>
          <a:p>
            <a:endParaRPr lang="ar-SA"/>
          </a:p>
        </p:txBody>
      </p:sp>
      <p:sp>
        <p:nvSpPr>
          <p:cNvPr id="17" name="عنوان 16"/>
          <p:cNvSpPr>
            <a:spLocks noGrp="1"/>
          </p:cNvSpPr>
          <p:nvPr>
            <p:ph type="title"/>
          </p:nvPr>
        </p:nvSpPr>
        <p:spPr/>
        <p:txBody>
          <a:bodyPr rtlCol="0" anchor="b" anchorCtr="0"/>
          <a:lstStyle/>
          <a:p>
            <a:r>
              <a:rPr kumimoji="0" lang="ar-SA" smtClean="0"/>
              <a:t>انقر لتحرير نمط العنوان الرئيسي</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عنوان المقطع">
    <p:spTree>
      <p:nvGrpSpPr>
        <p:cNvPr id="1" name=""/>
        <p:cNvGrpSpPr/>
        <p:nvPr/>
      </p:nvGrpSpPr>
      <p:grpSpPr>
        <a:xfrm>
          <a:off x="0" y="0"/>
          <a:ext cx="0" cy="0"/>
          <a:chOff x="0" y="0"/>
          <a:chExt cx="0" cy="0"/>
        </a:xfrm>
      </p:grpSpPr>
      <p:sp>
        <p:nvSpPr>
          <p:cNvPr id="4" name="عنصر نائب للتاريخ 3"/>
          <p:cNvSpPr>
            <a:spLocks noGrp="1"/>
          </p:cNvSpPr>
          <p:nvPr>
            <p:ph type="dt" sz="half" idx="10"/>
          </p:nvPr>
        </p:nvSpPr>
        <p:spPr/>
        <p:txBody>
          <a:bodyPr/>
          <a:lstStyle/>
          <a:p>
            <a:fld id="{78E7D1C3-EF8A-42DA-8F38-821AA6A8E059}" type="datetimeFigureOut">
              <a:rPr lang="ar-SA" smtClean="0"/>
              <a:pPr/>
              <a:t>07/10/1428</a:t>
            </a:fld>
            <a:endParaRPr lang="ar-SA"/>
          </a:p>
        </p:txBody>
      </p:sp>
      <p:sp>
        <p:nvSpPr>
          <p:cNvPr id="5" name="عنصر نائب للتذييل 4"/>
          <p:cNvSpPr>
            <a:spLocks noGrp="1"/>
          </p:cNvSpPr>
          <p:nvPr>
            <p:ph type="ftr" sz="quarter" idx="11"/>
          </p:nvPr>
        </p:nvSpPr>
        <p:spPr/>
        <p:txBody>
          <a:bodyPr/>
          <a:lstStyle/>
          <a:p>
            <a:endParaRPr lang="ar-SA"/>
          </a:p>
        </p:txBody>
      </p:sp>
      <p:sp>
        <p:nvSpPr>
          <p:cNvPr id="6" name="عنصر نائب لرقم الشريحة 5"/>
          <p:cNvSpPr>
            <a:spLocks noGrp="1"/>
          </p:cNvSpPr>
          <p:nvPr>
            <p:ph type="sldNum" sz="quarter" idx="12"/>
          </p:nvPr>
        </p:nvSpPr>
        <p:spPr/>
        <p:txBody>
          <a:bodyPr/>
          <a:lstStyle/>
          <a:p>
            <a:fld id="{F5F7CBDF-9379-4D9B-A85F-8CF6737B6461}" type="slidenum">
              <a:rPr lang="ar-SA" smtClean="0"/>
              <a:pPr/>
              <a:t>‹#›</a:t>
            </a:fld>
            <a:endParaRPr lang="ar-SA"/>
          </a:p>
        </p:txBody>
      </p:sp>
      <p:sp>
        <p:nvSpPr>
          <p:cNvPr id="2" name="عنوان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ar-SA" smtClean="0"/>
              <a:t>انقر لتحرير نمط العنوان الرئيسي</a:t>
            </a:r>
            <a:endParaRPr kumimoji="0" lang="en-US"/>
          </a:p>
        </p:txBody>
      </p:sp>
      <p:sp>
        <p:nvSpPr>
          <p:cNvPr id="3" name="عنصر نائب للنص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ar-SA" smtClean="0"/>
              <a:t>انقر لتحرير أنماط النص الرئيسي</a:t>
            </a:r>
          </a:p>
        </p:txBody>
      </p:sp>
      <p:cxnSp>
        <p:nvCxnSpPr>
          <p:cNvPr id="7" name="رابط مستقيم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محتويين">
    <p:spTree>
      <p:nvGrpSpPr>
        <p:cNvPr id="1" name=""/>
        <p:cNvGrpSpPr/>
        <p:nvPr/>
      </p:nvGrpSpPr>
      <p:grpSpPr>
        <a:xfrm>
          <a:off x="0" y="0"/>
          <a:ext cx="0" cy="0"/>
          <a:chOff x="0" y="0"/>
          <a:chExt cx="0" cy="0"/>
        </a:xfrm>
      </p:grpSpPr>
      <p:sp>
        <p:nvSpPr>
          <p:cNvPr id="5" name="عنصر نائب للتاريخ 4"/>
          <p:cNvSpPr>
            <a:spLocks noGrp="1"/>
          </p:cNvSpPr>
          <p:nvPr>
            <p:ph type="dt" sz="half" idx="10"/>
          </p:nvPr>
        </p:nvSpPr>
        <p:spPr/>
        <p:txBody>
          <a:bodyPr/>
          <a:lstStyle/>
          <a:p>
            <a:fld id="{78E7D1C3-EF8A-42DA-8F38-821AA6A8E059}" type="datetimeFigureOut">
              <a:rPr lang="ar-SA" smtClean="0"/>
              <a:pPr/>
              <a:t>07/10/1428</a:t>
            </a:fld>
            <a:endParaRPr lang="ar-SA"/>
          </a:p>
        </p:txBody>
      </p:sp>
      <p:sp>
        <p:nvSpPr>
          <p:cNvPr id="6" name="عنصر نائب للتذييل 5"/>
          <p:cNvSpPr>
            <a:spLocks noGrp="1"/>
          </p:cNvSpPr>
          <p:nvPr>
            <p:ph type="ftr" sz="quarter" idx="11"/>
          </p:nvPr>
        </p:nvSpPr>
        <p:spPr/>
        <p:txBody>
          <a:bodyPr/>
          <a:lstStyle/>
          <a:p>
            <a:endParaRPr lang="ar-SA"/>
          </a:p>
        </p:txBody>
      </p:sp>
      <p:sp>
        <p:nvSpPr>
          <p:cNvPr id="7" name="عنصر نائب لرقم الشريحة 6"/>
          <p:cNvSpPr>
            <a:spLocks noGrp="1"/>
          </p:cNvSpPr>
          <p:nvPr>
            <p:ph type="sldNum" sz="quarter" idx="12"/>
          </p:nvPr>
        </p:nvSpPr>
        <p:spPr/>
        <p:txBody>
          <a:bodyPr/>
          <a:lstStyle/>
          <a:p>
            <a:fld id="{F5F7CBDF-9379-4D9B-A85F-8CF6737B6461}" type="slidenum">
              <a:rPr lang="ar-SA" smtClean="0"/>
              <a:pPr/>
              <a:t>‹#›</a:t>
            </a:fld>
            <a:endParaRPr lang="ar-SA"/>
          </a:p>
        </p:txBody>
      </p:sp>
      <p:sp>
        <p:nvSpPr>
          <p:cNvPr id="2" name="عنوان 1"/>
          <p:cNvSpPr>
            <a:spLocks noGrp="1"/>
          </p:cNvSpPr>
          <p:nvPr>
            <p:ph type="title"/>
          </p:nvPr>
        </p:nvSpPr>
        <p:spPr/>
        <p:txBody>
          <a:bodyPr/>
          <a:lstStyle/>
          <a:p>
            <a:r>
              <a:rPr kumimoji="0" lang="ar-SA" smtClean="0"/>
              <a:t>انقر لتحرير نمط العنوان الرئيسي</a:t>
            </a:r>
            <a:endParaRPr kumimoji="0" lang="en-US"/>
          </a:p>
        </p:txBody>
      </p:sp>
      <p:sp>
        <p:nvSpPr>
          <p:cNvPr id="11" name="عنصر نائب للمحتوى 10"/>
          <p:cNvSpPr>
            <a:spLocks noGrp="1"/>
          </p:cNvSpPr>
          <p:nvPr>
            <p:ph sz="half" idx="1"/>
          </p:nvPr>
        </p:nvSpPr>
        <p:spPr>
          <a:xfrm>
            <a:off x="457200" y="1524000"/>
            <a:ext cx="4059936" cy="4572000"/>
          </a:xfrm>
        </p:spPr>
        <p:txBody>
          <a:body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13" name="عنصر نائب للمحتوى 12"/>
          <p:cNvSpPr>
            <a:spLocks noGrp="1"/>
          </p:cNvSpPr>
          <p:nvPr>
            <p:ph sz="half" idx="2"/>
          </p:nvPr>
        </p:nvSpPr>
        <p:spPr>
          <a:xfrm>
            <a:off x="4648200" y="1524000"/>
            <a:ext cx="4059936" cy="4572000"/>
          </a:xfrm>
        </p:spPr>
        <p:txBody>
          <a:body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9" name="عنصر نائب لرقم الشريحة 8"/>
          <p:cNvSpPr>
            <a:spLocks noGrp="1"/>
          </p:cNvSpPr>
          <p:nvPr>
            <p:ph type="sldNum" sz="quarter" idx="12"/>
          </p:nvPr>
        </p:nvSpPr>
        <p:spPr/>
        <p:txBody>
          <a:bodyPr/>
          <a:lstStyle/>
          <a:p>
            <a:fld id="{F5F7CBDF-9379-4D9B-A85F-8CF6737B6461}" type="slidenum">
              <a:rPr lang="ar-SA" smtClean="0"/>
              <a:pPr/>
              <a:t>‹#›</a:t>
            </a:fld>
            <a:endParaRPr lang="ar-SA"/>
          </a:p>
        </p:txBody>
      </p:sp>
      <p:sp>
        <p:nvSpPr>
          <p:cNvPr id="8" name="عنصر نائب للتذييل 7"/>
          <p:cNvSpPr>
            <a:spLocks noGrp="1"/>
          </p:cNvSpPr>
          <p:nvPr>
            <p:ph type="ftr" sz="quarter" idx="11"/>
          </p:nvPr>
        </p:nvSpPr>
        <p:spPr/>
        <p:txBody>
          <a:bodyPr/>
          <a:lstStyle/>
          <a:p>
            <a:endParaRPr lang="ar-SA"/>
          </a:p>
        </p:txBody>
      </p:sp>
      <p:sp>
        <p:nvSpPr>
          <p:cNvPr id="7" name="عنصر نائب للتاريخ 6"/>
          <p:cNvSpPr>
            <a:spLocks noGrp="1"/>
          </p:cNvSpPr>
          <p:nvPr>
            <p:ph type="dt" sz="half" idx="10"/>
          </p:nvPr>
        </p:nvSpPr>
        <p:spPr/>
        <p:txBody>
          <a:bodyPr/>
          <a:lstStyle/>
          <a:p>
            <a:fld id="{78E7D1C3-EF8A-42DA-8F38-821AA6A8E059}" type="datetimeFigureOut">
              <a:rPr lang="ar-SA" smtClean="0"/>
              <a:pPr/>
              <a:t>07/10/1428</a:t>
            </a:fld>
            <a:endParaRPr lang="ar-SA"/>
          </a:p>
        </p:txBody>
      </p:sp>
      <p:sp>
        <p:nvSpPr>
          <p:cNvPr id="3" name="عنصر نائب للنص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ar-SA" smtClean="0"/>
              <a:t>انقر لتحرير أنماط النص الرئيسي</a:t>
            </a:r>
          </a:p>
        </p:txBody>
      </p:sp>
      <p:sp>
        <p:nvSpPr>
          <p:cNvPr id="32" name="عنصر نائب للمحتوى 31"/>
          <p:cNvSpPr>
            <a:spLocks noGrp="1"/>
          </p:cNvSpPr>
          <p:nvPr>
            <p:ph sz="half" idx="2"/>
          </p:nvPr>
        </p:nvSpPr>
        <p:spPr>
          <a:xfrm>
            <a:off x="457200" y="2201896"/>
            <a:ext cx="4038600" cy="3913632"/>
          </a:xfrm>
        </p:spPr>
        <p:txBody>
          <a:body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34" name="عنصر نائب للمحتوى 33"/>
          <p:cNvSpPr>
            <a:spLocks noGrp="1"/>
          </p:cNvSpPr>
          <p:nvPr>
            <p:ph sz="quarter" idx="4"/>
          </p:nvPr>
        </p:nvSpPr>
        <p:spPr>
          <a:xfrm>
            <a:off x="4649788" y="2201896"/>
            <a:ext cx="4038600" cy="3913632"/>
          </a:xfrm>
        </p:spPr>
        <p:txBody>
          <a:body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2" name="عنوان 1"/>
          <p:cNvSpPr>
            <a:spLocks noGrp="1"/>
          </p:cNvSpPr>
          <p:nvPr>
            <p:ph type="title"/>
          </p:nvPr>
        </p:nvSpPr>
        <p:spPr>
          <a:xfrm>
            <a:off x="457200" y="155448"/>
            <a:ext cx="8229600" cy="1143000"/>
          </a:xfrm>
        </p:spPr>
        <p:txBody>
          <a:bodyPr anchor="b" anchorCtr="0"/>
          <a:lstStyle>
            <a:lvl1pPr>
              <a:defRPr/>
            </a:lvl1pPr>
          </a:lstStyle>
          <a:p>
            <a:r>
              <a:rPr kumimoji="0" lang="ar-SA" smtClean="0"/>
              <a:t>انقر لتحرير نمط العنوان الرئيسي</a:t>
            </a:r>
            <a:endParaRPr kumimoji="0" lang="en-US"/>
          </a:p>
        </p:txBody>
      </p:sp>
      <p:sp>
        <p:nvSpPr>
          <p:cNvPr id="12" name="عنصر نائب للنص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ar-SA" smtClean="0"/>
              <a:t>انقر لتحرير أنماط النص الرئيسي</a:t>
            </a:r>
          </a:p>
        </p:txBody>
      </p:sp>
      <p:cxnSp>
        <p:nvCxnSpPr>
          <p:cNvPr id="10" name="رابط مستقيم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رابط مستقيم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3" name="عنصر نائب للتاريخ 2"/>
          <p:cNvSpPr>
            <a:spLocks noGrp="1"/>
          </p:cNvSpPr>
          <p:nvPr>
            <p:ph type="dt" sz="half" idx="10"/>
          </p:nvPr>
        </p:nvSpPr>
        <p:spPr/>
        <p:txBody>
          <a:bodyPr/>
          <a:lstStyle/>
          <a:p>
            <a:fld id="{78E7D1C3-EF8A-42DA-8F38-821AA6A8E059}" type="datetimeFigureOut">
              <a:rPr lang="ar-SA" smtClean="0"/>
              <a:pPr/>
              <a:t>07/10/1428</a:t>
            </a:fld>
            <a:endParaRPr lang="ar-SA"/>
          </a:p>
        </p:txBody>
      </p:sp>
      <p:sp>
        <p:nvSpPr>
          <p:cNvPr id="4" name="عنصر نائب للتذييل 3"/>
          <p:cNvSpPr>
            <a:spLocks noGrp="1"/>
          </p:cNvSpPr>
          <p:nvPr>
            <p:ph type="ftr" sz="quarter" idx="11"/>
          </p:nvPr>
        </p:nvSpPr>
        <p:spPr/>
        <p:txBody>
          <a:bodyPr/>
          <a:lstStyle/>
          <a:p>
            <a:endParaRPr lang="ar-SA"/>
          </a:p>
        </p:txBody>
      </p:sp>
      <p:sp>
        <p:nvSpPr>
          <p:cNvPr id="5" name="عنصر نائب لرقم الشريحة 4"/>
          <p:cNvSpPr>
            <a:spLocks noGrp="1"/>
          </p:cNvSpPr>
          <p:nvPr>
            <p:ph type="sldNum" sz="quarter" idx="12"/>
          </p:nvPr>
        </p:nvSpPr>
        <p:spPr/>
        <p:txBody>
          <a:bodyPr/>
          <a:lstStyle/>
          <a:p>
            <a:fld id="{F5F7CBDF-9379-4D9B-A85F-8CF6737B6461}" type="slidenum">
              <a:rPr lang="ar-SA" smtClean="0"/>
              <a:pPr/>
              <a:t>‹#›</a:t>
            </a:fld>
            <a:endParaRPr lang="ar-SA"/>
          </a:p>
        </p:txBody>
      </p:sp>
      <p:sp>
        <p:nvSpPr>
          <p:cNvPr id="2" name="عنوان 1"/>
          <p:cNvSpPr>
            <a:spLocks noGrp="1"/>
          </p:cNvSpPr>
          <p:nvPr>
            <p:ph type="title"/>
          </p:nvPr>
        </p:nvSpPr>
        <p:spPr/>
        <p:txBody>
          <a:bodyPr/>
          <a:lstStyle/>
          <a:p>
            <a:r>
              <a:rPr kumimoji="0" lang="ar-SA" smtClean="0"/>
              <a:t>انقر لتحرير نمط العنوان الرئيسي</a:t>
            </a:r>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عنصر نائب للتاريخ 1"/>
          <p:cNvSpPr>
            <a:spLocks noGrp="1"/>
          </p:cNvSpPr>
          <p:nvPr>
            <p:ph type="dt" sz="half" idx="10"/>
          </p:nvPr>
        </p:nvSpPr>
        <p:spPr/>
        <p:txBody>
          <a:bodyPr/>
          <a:lstStyle/>
          <a:p>
            <a:fld id="{78E7D1C3-EF8A-42DA-8F38-821AA6A8E059}" type="datetimeFigureOut">
              <a:rPr lang="ar-SA" smtClean="0"/>
              <a:pPr/>
              <a:t>07/10/1428</a:t>
            </a:fld>
            <a:endParaRPr lang="ar-SA"/>
          </a:p>
        </p:txBody>
      </p:sp>
      <p:sp>
        <p:nvSpPr>
          <p:cNvPr id="3" name="عنصر نائب للتذييل 2"/>
          <p:cNvSpPr>
            <a:spLocks noGrp="1"/>
          </p:cNvSpPr>
          <p:nvPr>
            <p:ph type="ftr" sz="quarter" idx="11"/>
          </p:nvPr>
        </p:nvSpPr>
        <p:spPr/>
        <p:txBody>
          <a:bodyPr/>
          <a:lstStyle/>
          <a:p>
            <a:endParaRPr lang="ar-SA"/>
          </a:p>
        </p:txBody>
      </p:sp>
      <p:sp>
        <p:nvSpPr>
          <p:cNvPr id="4" name="عنصر نائب لرقم الشريحة 3"/>
          <p:cNvSpPr>
            <a:spLocks noGrp="1"/>
          </p:cNvSpPr>
          <p:nvPr>
            <p:ph type="sldNum" sz="quarter" idx="12"/>
          </p:nvPr>
        </p:nvSpPr>
        <p:spPr/>
        <p:txBody>
          <a:bodyPr/>
          <a:lstStyle/>
          <a:p>
            <a:fld id="{F5F7CBDF-9379-4D9B-A85F-8CF6737B6461}" type="slidenum">
              <a:rPr lang="ar-SA" smtClean="0"/>
              <a:pPr/>
              <a:t>‹#›</a:t>
            </a:fld>
            <a:endParaRPr lang="ar-S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محتوى ذو تسمية توضيحية">
    <p:spTree>
      <p:nvGrpSpPr>
        <p:cNvPr id="1" name=""/>
        <p:cNvGrpSpPr/>
        <p:nvPr/>
      </p:nvGrpSpPr>
      <p:grpSpPr>
        <a:xfrm>
          <a:off x="0" y="0"/>
          <a:ext cx="0" cy="0"/>
          <a:chOff x="0" y="0"/>
          <a:chExt cx="0" cy="0"/>
        </a:xfrm>
      </p:grpSpPr>
      <p:sp>
        <p:nvSpPr>
          <p:cNvPr id="29" name="عنصر نائب للمحتوى 28"/>
          <p:cNvSpPr>
            <a:spLocks noGrp="1"/>
          </p:cNvSpPr>
          <p:nvPr>
            <p:ph sz="quarter" idx="1"/>
          </p:nvPr>
        </p:nvSpPr>
        <p:spPr>
          <a:xfrm>
            <a:off x="457200" y="457200"/>
            <a:ext cx="6248400" cy="5715000"/>
          </a:xfrm>
        </p:spPr>
        <p:txBody>
          <a:bodyPr/>
          <a:lstStyle/>
          <a:p>
            <a:pPr lvl="0" eaLnBrk="1" latinLnBrk="0" hangingPunct="1"/>
            <a:r>
              <a:rPr lang="ar-SA" smtClean="0"/>
              <a:t>انقر لتحرير أنماط النص الرئيسي</a:t>
            </a:r>
          </a:p>
          <a:p>
            <a:pPr lvl="1" eaLnBrk="1" latinLnBrk="0" hangingPunct="1"/>
            <a:r>
              <a:rPr lang="ar-SA" smtClean="0"/>
              <a:t>المستوى الثاني</a:t>
            </a:r>
          </a:p>
          <a:p>
            <a:pPr lvl="2" eaLnBrk="1" latinLnBrk="0" hangingPunct="1"/>
            <a:r>
              <a:rPr lang="ar-SA" smtClean="0"/>
              <a:t>المستوى الثالث</a:t>
            </a:r>
          </a:p>
          <a:p>
            <a:pPr lvl="3" eaLnBrk="1" latinLnBrk="0" hangingPunct="1"/>
            <a:r>
              <a:rPr lang="ar-SA" smtClean="0"/>
              <a:t>المستوى الرابع</a:t>
            </a:r>
          </a:p>
          <a:p>
            <a:pPr lvl="4" eaLnBrk="1" latinLnBrk="0" hangingPunct="1"/>
            <a:r>
              <a:rPr lang="ar-SA" smtClean="0"/>
              <a:t>المستوى الخامس</a:t>
            </a:r>
            <a:endParaRPr kumimoji="0" lang="en-US"/>
          </a:p>
        </p:txBody>
      </p:sp>
      <p:sp>
        <p:nvSpPr>
          <p:cNvPr id="3" name="عنصر نائب للنص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ar-SA" smtClean="0"/>
              <a:t>انقر لتحرير أنماط النص الرئيسي</a:t>
            </a:r>
          </a:p>
        </p:txBody>
      </p:sp>
      <p:sp>
        <p:nvSpPr>
          <p:cNvPr id="31" name="عنوان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ar-SA" smtClean="0"/>
              <a:t>انقر لتحرير نمط العنوان الرئيسي</a:t>
            </a:r>
            <a:endParaRPr kumimoji="0" lang="en-US"/>
          </a:p>
        </p:txBody>
      </p:sp>
      <p:sp>
        <p:nvSpPr>
          <p:cNvPr id="8" name="عنصر نائب للتاريخ 7"/>
          <p:cNvSpPr>
            <a:spLocks noGrp="1"/>
          </p:cNvSpPr>
          <p:nvPr>
            <p:ph type="dt" sz="half" idx="14"/>
          </p:nvPr>
        </p:nvSpPr>
        <p:spPr/>
        <p:txBody>
          <a:bodyPr/>
          <a:lstStyle/>
          <a:p>
            <a:fld id="{78E7D1C3-EF8A-42DA-8F38-821AA6A8E059}" type="datetimeFigureOut">
              <a:rPr lang="ar-SA" smtClean="0"/>
              <a:pPr/>
              <a:t>07/10/1428</a:t>
            </a:fld>
            <a:endParaRPr lang="ar-SA"/>
          </a:p>
        </p:txBody>
      </p:sp>
      <p:sp>
        <p:nvSpPr>
          <p:cNvPr id="9" name="عنصر نائب لرقم الشريحة 8"/>
          <p:cNvSpPr>
            <a:spLocks noGrp="1"/>
          </p:cNvSpPr>
          <p:nvPr>
            <p:ph type="sldNum" sz="quarter" idx="15"/>
          </p:nvPr>
        </p:nvSpPr>
        <p:spPr/>
        <p:txBody>
          <a:bodyPr/>
          <a:lstStyle/>
          <a:p>
            <a:fld id="{F5F7CBDF-9379-4D9B-A85F-8CF6737B6461}" type="slidenum">
              <a:rPr lang="ar-SA" smtClean="0"/>
              <a:pPr/>
              <a:t>‹#›</a:t>
            </a:fld>
            <a:endParaRPr lang="ar-SA"/>
          </a:p>
        </p:txBody>
      </p:sp>
      <p:sp>
        <p:nvSpPr>
          <p:cNvPr id="10" name="عنصر نائب للتذييل 9"/>
          <p:cNvSpPr>
            <a:spLocks noGrp="1"/>
          </p:cNvSpPr>
          <p:nvPr>
            <p:ph type="ftr" sz="quarter" idx="16"/>
          </p:nvPr>
        </p:nvSpPr>
        <p:spPr/>
        <p:txBody>
          <a:bodyPr/>
          <a:lstStyle/>
          <a:p>
            <a:endParaRPr lang="ar-S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صورة ذو تسمية توضيحية">
    <p:spTree>
      <p:nvGrpSpPr>
        <p:cNvPr id="1" name=""/>
        <p:cNvGrpSpPr/>
        <p:nvPr/>
      </p:nvGrpSpPr>
      <p:grpSpPr>
        <a:xfrm>
          <a:off x="0" y="0"/>
          <a:ext cx="0" cy="0"/>
          <a:chOff x="0" y="0"/>
          <a:chExt cx="0" cy="0"/>
        </a:xfrm>
      </p:grpSpPr>
      <p:sp>
        <p:nvSpPr>
          <p:cNvPr id="2" name="عنوان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ar-SA" smtClean="0"/>
              <a:t>انقر لتحرير نمط العنوان الرئيسي</a:t>
            </a:r>
            <a:endParaRPr kumimoji="0" lang="en-US"/>
          </a:p>
        </p:txBody>
      </p:sp>
      <p:sp>
        <p:nvSpPr>
          <p:cNvPr id="3" name="عنصر نائب للصورة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ar-SA" smtClean="0"/>
              <a:t>انقر فوق الرمز لإضافة صورة</a:t>
            </a:r>
            <a:endParaRPr kumimoji="0" lang="en-US"/>
          </a:p>
        </p:txBody>
      </p:sp>
      <p:sp>
        <p:nvSpPr>
          <p:cNvPr id="4" name="عنصر نائب للنص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ar-SA" smtClean="0"/>
              <a:t>انقر لتحرير أنماط النص الرئيسي</a:t>
            </a:r>
          </a:p>
        </p:txBody>
      </p:sp>
      <p:sp>
        <p:nvSpPr>
          <p:cNvPr id="8" name="عنصر نائب للتاريخ 7"/>
          <p:cNvSpPr>
            <a:spLocks noGrp="1"/>
          </p:cNvSpPr>
          <p:nvPr>
            <p:ph type="dt" sz="half" idx="10"/>
          </p:nvPr>
        </p:nvSpPr>
        <p:spPr/>
        <p:txBody>
          <a:bodyPr/>
          <a:lstStyle/>
          <a:p>
            <a:fld id="{78E7D1C3-EF8A-42DA-8F38-821AA6A8E059}" type="datetimeFigureOut">
              <a:rPr lang="ar-SA" smtClean="0"/>
              <a:pPr/>
              <a:t>07/10/1428</a:t>
            </a:fld>
            <a:endParaRPr lang="ar-SA"/>
          </a:p>
        </p:txBody>
      </p:sp>
      <p:sp>
        <p:nvSpPr>
          <p:cNvPr id="9" name="عنصر نائب لرقم الشريحة 8"/>
          <p:cNvSpPr>
            <a:spLocks noGrp="1"/>
          </p:cNvSpPr>
          <p:nvPr>
            <p:ph type="sldNum" sz="quarter" idx="11"/>
          </p:nvPr>
        </p:nvSpPr>
        <p:spPr/>
        <p:txBody>
          <a:bodyPr/>
          <a:lstStyle/>
          <a:p>
            <a:fld id="{F5F7CBDF-9379-4D9B-A85F-8CF6737B6461}" type="slidenum">
              <a:rPr lang="ar-SA" smtClean="0"/>
              <a:pPr/>
              <a:t>‹#›</a:t>
            </a:fld>
            <a:endParaRPr lang="ar-SA"/>
          </a:p>
        </p:txBody>
      </p:sp>
      <p:sp>
        <p:nvSpPr>
          <p:cNvPr id="10" name="عنصر نائب للتذييل 9"/>
          <p:cNvSpPr>
            <a:spLocks noGrp="1"/>
          </p:cNvSpPr>
          <p:nvPr>
            <p:ph type="ftr" sz="quarter" idx="12"/>
          </p:nvPr>
        </p:nvSpPr>
        <p:spPr/>
        <p:txBody>
          <a:bodyPr/>
          <a:lstStyle/>
          <a:p>
            <a:endParaRPr lang="ar-S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عنصر نائب للنص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ar-SA" smtClean="0"/>
              <a:t>انقر لتحرير أنماط النص الرئيسي</a:t>
            </a:r>
          </a:p>
          <a:p>
            <a:pPr lvl="1" eaLnBrk="1" latinLnBrk="0" hangingPunct="1"/>
            <a:r>
              <a:rPr kumimoji="0" lang="ar-SA" smtClean="0"/>
              <a:t>المستوى الثاني</a:t>
            </a:r>
          </a:p>
          <a:p>
            <a:pPr lvl="2" eaLnBrk="1" latinLnBrk="0" hangingPunct="1"/>
            <a:r>
              <a:rPr kumimoji="0" lang="ar-SA" smtClean="0"/>
              <a:t>المستوى الثالث</a:t>
            </a:r>
          </a:p>
          <a:p>
            <a:pPr lvl="3" eaLnBrk="1" latinLnBrk="0" hangingPunct="1"/>
            <a:r>
              <a:rPr kumimoji="0" lang="ar-SA" smtClean="0"/>
              <a:t>المستوى الرابع</a:t>
            </a:r>
          </a:p>
          <a:p>
            <a:pPr lvl="4" eaLnBrk="1" latinLnBrk="0" hangingPunct="1"/>
            <a:r>
              <a:rPr kumimoji="0" lang="ar-SA" smtClean="0"/>
              <a:t>المستوى الخامس</a:t>
            </a:r>
            <a:endParaRPr kumimoji="0" lang="en-US"/>
          </a:p>
        </p:txBody>
      </p:sp>
      <p:sp>
        <p:nvSpPr>
          <p:cNvPr id="24" name="عنصر نائب للتاريخ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78E7D1C3-EF8A-42DA-8F38-821AA6A8E059}" type="datetimeFigureOut">
              <a:rPr lang="ar-SA" smtClean="0"/>
              <a:pPr/>
              <a:t>07/10/1428</a:t>
            </a:fld>
            <a:endParaRPr lang="ar-SA"/>
          </a:p>
        </p:txBody>
      </p:sp>
      <p:sp>
        <p:nvSpPr>
          <p:cNvPr id="10" name="عنصر نائب للتذييل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endParaRPr lang="ar-SA"/>
          </a:p>
        </p:txBody>
      </p:sp>
      <p:sp>
        <p:nvSpPr>
          <p:cNvPr id="22" name="عنصر نائب لرقم الشريحة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F5F7CBDF-9379-4D9B-A85F-8CF6737B6461}" type="slidenum">
              <a:rPr lang="ar-SA" smtClean="0"/>
              <a:pPr/>
              <a:t>‹#›</a:t>
            </a:fld>
            <a:endParaRPr lang="ar-SA"/>
          </a:p>
        </p:txBody>
      </p:sp>
      <p:sp>
        <p:nvSpPr>
          <p:cNvPr id="5" name="عنصر نائب للعنوان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ar-SA" smtClean="0"/>
              <a:t>انقر لتحرير نمط العنوان الرئيسي</a:t>
            </a:r>
            <a:endParaRPr kumimoji="0" lang="en-US"/>
          </a:p>
        </p:txBody>
      </p:sp>
    </p:spTree>
  </p:cSld>
  <p:clrMap bg1="dk1" tx1="lt1" bg2="dk2" tx2="lt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rtl="1"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r" rtl="1"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r" rtl="1"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r" rtl="1"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r" rtl="1"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r" rtl="1"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r" rtl="1"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r" rtl="1"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r" rtl="1"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r" rtl="1"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r" rtl="1" eaLnBrk="1" latinLnBrk="0" hangingPunct="1">
        <a:defRPr kumimoji="0" kern="1200">
          <a:solidFill>
            <a:schemeClr val="tx1"/>
          </a:solidFill>
          <a:latin typeface="+mn-lt"/>
          <a:ea typeface="+mn-ea"/>
          <a:cs typeface="+mn-cs"/>
        </a:defRPr>
      </a:lvl1pPr>
      <a:lvl2pPr marL="457200" algn="r" rtl="1" eaLnBrk="1" latinLnBrk="0" hangingPunct="1">
        <a:defRPr kumimoji="0" kern="1200">
          <a:solidFill>
            <a:schemeClr val="tx1"/>
          </a:solidFill>
          <a:latin typeface="+mn-lt"/>
          <a:ea typeface="+mn-ea"/>
          <a:cs typeface="+mn-cs"/>
        </a:defRPr>
      </a:lvl2pPr>
      <a:lvl3pPr marL="914400" algn="r" rtl="1" eaLnBrk="1" latinLnBrk="0" hangingPunct="1">
        <a:defRPr kumimoji="0" kern="1200">
          <a:solidFill>
            <a:schemeClr val="tx1"/>
          </a:solidFill>
          <a:latin typeface="+mn-lt"/>
          <a:ea typeface="+mn-ea"/>
          <a:cs typeface="+mn-cs"/>
        </a:defRPr>
      </a:lvl3pPr>
      <a:lvl4pPr marL="1371600" algn="r" rtl="1" eaLnBrk="1" latinLnBrk="0" hangingPunct="1">
        <a:defRPr kumimoji="0" kern="1200">
          <a:solidFill>
            <a:schemeClr val="tx1"/>
          </a:solidFill>
          <a:latin typeface="+mn-lt"/>
          <a:ea typeface="+mn-ea"/>
          <a:cs typeface="+mn-cs"/>
        </a:defRPr>
      </a:lvl4pPr>
      <a:lvl5pPr marL="1828800" algn="r" rtl="1" eaLnBrk="1" latinLnBrk="0" hangingPunct="1">
        <a:defRPr kumimoji="0" kern="1200">
          <a:solidFill>
            <a:schemeClr val="tx1"/>
          </a:solidFill>
          <a:latin typeface="+mn-lt"/>
          <a:ea typeface="+mn-ea"/>
          <a:cs typeface="+mn-cs"/>
        </a:defRPr>
      </a:lvl5pPr>
      <a:lvl6pPr marL="2286000" algn="r" rtl="1" eaLnBrk="1" latinLnBrk="0" hangingPunct="1">
        <a:defRPr kumimoji="0" kern="1200">
          <a:solidFill>
            <a:schemeClr val="tx1"/>
          </a:solidFill>
          <a:latin typeface="+mn-lt"/>
          <a:ea typeface="+mn-ea"/>
          <a:cs typeface="+mn-cs"/>
        </a:defRPr>
      </a:lvl6pPr>
      <a:lvl7pPr marL="2743200" algn="r" rtl="1" eaLnBrk="1" latinLnBrk="0" hangingPunct="1">
        <a:defRPr kumimoji="0" kern="1200">
          <a:solidFill>
            <a:schemeClr val="tx1"/>
          </a:solidFill>
          <a:latin typeface="+mn-lt"/>
          <a:ea typeface="+mn-ea"/>
          <a:cs typeface="+mn-cs"/>
        </a:defRPr>
      </a:lvl7pPr>
      <a:lvl8pPr marL="3200400" algn="r" rtl="1" eaLnBrk="1" latinLnBrk="0" hangingPunct="1">
        <a:defRPr kumimoji="0" kern="1200">
          <a:solidFill>
            <a:schemeClr val="tx1"/>
          </a:solidFill>
          <a:latin typeface="+mn-lt"/>
          <a:ea typeface="+mn-ea"/>
          <a:cs typeface="+mn-cs"/>
        </a:defRPr>
      </a:lvl8pPr>
      <a:lvl9pPr marL="3657600" algn="r" rtl="1"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audio" Target="../media/audio1.wav"/><Relationship Id="rId5" Type="http://schemas.openxmlformats.org/officeDocument/2006/relationships/image" Target="../media/image4.png"/><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3600" b="1" dirty="0" smtClean="0"/>
              <a:t>How frequently our keywords database is updated ?</a:t>
            </a:r>
            <a:endParaRPr lang="en-US" sz="3600" dirty="0" smtClean="0"/>
          </a:p>
          <a:p>
            <a:pPr algn="ctr"/>
            <a:endParaRPr lang="ar-SA" sz="2400" dirty="0"/>
          </a:p>
        </p:txBody>
      </p:sp>
      <p:pic>
        <p:nvPicPr>
          <p:cNvPr id="5" name="صورة 4" descr="egyfirst_lofgo.gif"/>
          <p:cNvPicPr>
            <a:picLocks noChangeAspect="1"/>
          </p:cNvPicPr>
          <p:nvPr/>
        </p:nvPicPr>
        <p:blipFill>
          <a:blip r:embed="rId4"/>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pic>
        <p:nvPicPr>
          <p:cNvPr id="9" name="HowFrequentlyOurKeywordsDatabaseIsUpdated.wav">
            <a:hlinkClick r:id="" action="ppaction://media"/>
          </p:cNvPr>
          <p:cNvPicPr>
            <a:picLocks noRot="1" noChangeAspect="1"/>
          </p:cNvPicPr>
          <p:nvPr>
            <a:wavAudioFile r:embed="rId1" name="HowFrequentlyOurKeywordsDatabaseIsUpdated.wav"/>
          </p:nvPr>
        </p:nvPicPr>
        <p:blipFill>
          <a:blip r:embed="rId5"/>
          <a:stretch>
            <a:fillRect/>
          </a:stretch>
        </p:blipFill>
        <p:spPr>
          <a:xfrm>
            <a:off x="914400" y="4114800"/>
            <a:ext cx="304800" cy="304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7" fill="hold" display="0">
                  <p:stCondLst>
                    <p:cond delay="indefinite"/>
                  </p:stCondLst>
                  <p:endCondLst>
                    <p:cond evt="onPrev" delay="0">
                      <p:tgtEl>
                        <p:sldTgt/>
                      </p:tgtEl>
                    </p:cond>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Because of this desire to stay up to date, we update our list of top paying keywords every 14 days rather than every 3-6 months like the competition.</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The result is you can be guaranteed that the keywords you get from us are not out of date, they are still accurate, and able to help you generate the most money.</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Choosing the wrong database can be a very costly mistake.</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If you consider the money wasted, plus the time wasted, searching through a bad database you can see how the costs can quickly add up.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Add to the costs of a bad database the lost revenue from clicks that did not happen that should have, and you are looking at an even larger loss of income.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Overall, this creates a huge cash flow problem for many people, which can cause great amounts of stress.</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Avoiding this stress and only working with companies willing to do often and frequent updates is often your best line of defense.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Why settle for databases and lists that are only updated periodically when it is possible to choose a list that is continuously updated?</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Working with old lists and databases is not only counter-productive but a plain waste of money.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Real results are never delivered with old products, only the freshest products and lists can ever give real results, and working with old databases and lists that are not maintained are not going to get you far in your quest to make money with Google AdSense.  </a:t>
            </a:r>
          </a:p>
          <a:p>
            <a:pPr algn="ct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Deciding on the right list to choose can often be confusing.</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So many competitor websites around claim to have a great list that is updated.</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But the scary news is that many only update once a year or so.</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Free lists can be updated only every few years, and often much of the information is false or grossly inaccurate which can cause huge amounts of stress from the lack of results despite your best efforts.</a:t>
            </a:r>
          </a:p>
          <a:p>
            <a:pPr algn="ct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In order to ever make money in a business you must spend money, making money with Google AdSense is certainly no different, in order to make the most money possible you need to spend the time, effort and money necessary to get the highest quality list.</a:t>
            </a:r>
          </a:p>
          <a:p>
            <a:pPr algn="ct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Scary news is that many sites are charging $200 and upwards for a list of keywords that is only updated every 3-6 months.</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000" dirty="0" smtClean="0"/>
              <a:t>This is scary considering how quickly the lists can change, this means that you could risk paying several hundreds of dollars for a list that is already out of date before you ever get your hands on it.</a:t>
            </a:r>
          </a:p>
          <a:p>
            <a:pPr algn="ctr"/>
            <a:endParaRPr lang="ar-SA" sz="20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شكل بيضاوي 5"/>
          <p:cNvSpPr/>
          <p:nvPr/>
        </p:nvSpPr>
        <p:spPr>
          <a:xfrm>
            <a:off x="1295400" y="533400"/>
            <a:ext cx="6477000" cy="3276600"/>
          </a:xfrm>
          <a:prstGeom prst="ellipse">
            <a:avLst/>
          </a:prstGeom>
          <a:effectLst>
            <a:reflection blurRad="6350" stA="50000" endA="300" endPos="5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2400" dirty="0" smtClean="0"/>
              <a:t>We strive however to break from the norm, we like to shake things up a bit by daring to stay on top of the changes. </a:t>
            </a:r>
          </a:p>
          <a:p>
            <a:pPr algn="ctr"/>
            <a:endParaRPr lang="ar-SA" sz="2400" dirty="0"/>
          </a:p>
        </p:txBody>
      </p:sp>
      <p:pic>
        <p:nvPicPr>
          <p:cNvPr id="5" name="صورة 4" descr="egyfirst_lofgo.gif"/>
          <p:cNvPicPr>
            <a:picLocks noChangeAspect="1"/>
          </p:cNvPicPr>
          <p:nvPr/>
        </p:nvPicPr>
        <p:blipFill>
          <a:blip r:embed="rId3"/>
          <a:stretch>
            <a:fillRect/>
          </a:stretch>
        </p:blipFill>
        <p:spPr>
          <a:xfrm>
            <a:off x="381000" y="5486400"/>
            <a:ext cx="952500" cy="952500"/>
          </a:xfrm>
          <a:prstGeom prst="rect">
            <a:avLst/>
          </a:prstGeom>
        </p:spPr>
      </p:pic>
      <p:sp>
        <p:nvSpPr>
          <p:cNvPr id="7" name="مستطيل 6"/>
          <p:cNvSpPr/>
          <p:nvPr/>
        </p:nvSpPr>
        <p:spPr>
          <a:xfrm>
            <a:off x="1447800" y="5715000"/>
            <a:ext cx="7239000" cy="461665"/>
          </a:xfrm>
          <a:prstGeom prst="rect">
            <a:avLst/>
          </a:prstGeom>
          <a:noFill/>
        </p:spPr>
        <p:txBody>
          <a:bodyPr wrap="square" lIns="91440" tIns="45720" rIns="91440" bIns="45720">
            <a:spAutoFit/>
          </a:bodyPr>
          <a:lstStyle/>
          <a:p>
            <a:pPr algn="ctr"/>
            <a:r>
              <a:rPr lang="en-US" sz="2400" b="1" cap="none"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rPr>
              <a:t>Powered by EgyFirst Software, Inc.</a:t>
            </a:r>
            <a:endParaRPr lang="ar-SA" sz="2400" b="1" cap="none"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ورق">
  <a:themeElements>
    <a:clrScheme name="ورق">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ورق">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ورق">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ppt/theme/theme2.xml><?xml version="1.0" encoding="utf-8"?>
<a:theme xmlns:a="http://schemas.openxmlformats.org/drawingml/2006/main" name="سمة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106</TotalTime>
  <Words>729</Words>
  <Application>Microsoft Office PowerPoint</Application>
  <PresentationFormat>عرض على الشاشة (3:4)‏</PresentationFormat>
  <Paragraphs>76</Paragraphs>
  <Slides>19</Slides>
  <Notes>19</Notes>
  <HiddenSlides>0</HiddenSlides>
  <MMClips>1</MMClips>
  <ScaleCrop>false</ScaleCrop>
  <HeadingPairs>
    <vt:vector size="4" baseType="variant">
      <vt:variant>
        <vt:lpstr>سمة</vt:lpstr>
      </vt:variant>
      <vt:variant>
        <vt:i4>1</vt:i4>
      </vt:variant>
      <vt:variant>
        <vt:lpstr>عناوين الشرائح</vt:lpstr>
      </vt:variant>
      <vt:variant>
        <vt:i4>19</vt:i4>
      </vt:variant>
    </vt:vector>
  </HeadingPairs>
  <TitlesOfParts>
    <vt:vector size="20" baseType="lpstr">
      <vt:lpstr>ورق</vt:lpstr>
      <vt:lpstr>الشريحة 1</vt:lpstr>
      <vt:lpstr>الشريحة 2</vt:lpstr>
      <vt:lpstr>الشريحة 3</vt:lpstr>
      <vt:lpstr>الشريحة 4</vt:lpstr>
      <vt:lpstr>الشريحة 5</vt:lpstr>
      <vt:lpstr>الشريحة 6</vt:lpstr>
      <vt:lpstr>الشريحة 7</vt:lpstr>
      <vt:lpstr>الشريحة 8</vt:lpstr>
      <vt:lpstr>الشريحة 9</vt:lpstr>
      <vt:lpstr>الشريحة 10</vt:lpstr>
      <vt:lpstr>الشريحة 11</vt:lpstr>
      <vt:lpstr>الشريحة 12</vt:lpstr>
      <vt:lpstr>الشريحة 13</vt:lpstr>
      <vt:lpstr>الشريحة 14</vt:lpstr>
      <vt:lpstr>الشريحة 15</vt:lpstr>
      <vt:lpstr>الشريحة 16</vt:lpstr>
      <vt:lpstr>الشريحة 17</vt:lpstr>
      <vt:lpstr>الشريحة 18</vt:lpstr>
      <vt:lpstr>الشريحة 19</vt:lpstr>
    </vt:vector>
  </TitlesOfParts>
  <Company>EgyFirst Software,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الشريحة 1</dc:title>
  <dc:creator>Mohamed Aly Abbas</dc:creator>
  <cp:lastModifiedBy>Mohamed Aly Abbas</cp:lastModifiedBy>
  <cp:revision>20</cp:revision>
  <dcterms:created xsi:type="dcterms:W3CDTF">2007-10-17T03:37:46Z</dcterms:created>
  <dcterms:modified xsi:type="dcterms:W3CDTF">2007-10-18T01:32:24Z</dcterms:modified>
</cp:coreProperties>
</file>

<file path=docProps/thumbnail.jpeg>
</file>